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62" r:id="rId4"/>
    <p:sldId id="257" r:id="rId5"/>
    <p:sldId id="263" r:id="rId6"/>
    <p:sldId id="264" r:id="rId7"/>
    <p:sldId id="258" r:id="rId8"/>
    <p:sldId id="259" r:id="rId9"/>
    <p:sldId id="265" r:id="rId10"/>
    <p:sldId id="266" r:id="rId11"/>
    <p:sldId id="267" r:id="rId12"/>
    <p:sldId id="271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49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8518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1380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6500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0288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526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451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580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14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387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982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225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6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7701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ОГБПОУ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ТМТТ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692696"/>
            <a:ext cx="8583488" cy="590465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</a:p>
          <a:p>
            <a:pPr marL="0" indent="0" algn="ctr">
              <a:buNone/>
            </a:pPr>
            <a:endParaRPr lang="ru-RU" sz="4800" b="1" dirty="0" smtClean="0">
              <a:solidFill>
                <a:srgbClr val="002060"/>
              </a:solidFill>
            </a:endParaRPr>
          </a:p>
          <a:p>
            <a:pPr marL="0" indent="0" algn="r">
              <a:buNone/>
            </a:pP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МДК 01.01. Технология перевозочного процесса 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МДК 01.02. Информационное обеспечение перевозочного процесса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МДК 02.01. Организация движения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230201 Организация перевозок и управление на транспорте (по видам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разработки:</a:t>
            </a:r>
          </a:p>
          <a:p>
            <a:pPr marL="0" indent="0" algn="r">
              <a:buNone/>
            </a:pP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Кольтерова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Л.В.</a:t>
            </a:r>
          </a:p>
          <a:p>
            <a:pPr marL="0" indent="0">
              <a:buNone/>
            </a:pPr>
            <a:endParaRPr lang="ru-RU" sz="1600" dirty="0" smtClean="0"/>
          </a:p>
          <a:p>
            <a:pPr marL="0" indent="0" algn="ctr"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F:\_Открытый урок\ca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63" y="1484784"/>
            <a:ext cx="8079432" cy="136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446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?4  Назовите показатели эффективности перевозки груза</a:t>
            </a:r>
            <a:endParaRPr lang="ru-RU" sz="28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производства – отношение полезного эффекта (результата) к затратам на его получение.</a:t>
            </a:r>
          </a:p>
          <a:p>
            <a:pPr marL="0" indent="0" algn="just">
              <a:buNone/>
            </a:pP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эффективности: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 транспортировки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технической готовности и использования  подвижного состава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использования пробега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использования грузоподъемности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простоя под ПРР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Эксплуатационная скорость</a:t>
            </a:r>
          </a:p>
          <a:p>
            <a:pPr marL="0" indent="0" algn="just">
              <a:buNone/>
            </a:pP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370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задания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_Открытый урок\1417131769564_bullet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13690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341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Награждение победителей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«Инвестиции в знания всегда дают наибольшую прибыль»</a:t>
            </a:r>
          </a:p>
          <a:p>
            <a:pPr marL="0" indent="0" algn="r"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Бенджамин Франклин</a:t>
            </a:r>
          </a:p>
          <a:p>
            <a:pPr marL="0" indent="0" algn="just">
              <a:buNone/>
            </a:pPr>
            <a:endParaRPr lang="ru-RU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Ваши инвестиции – это время потраченное на получение знании! Желаем чтобы они принесли Вам наивысшую прибыль в жизни!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789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:\_Открытый урок\мише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68760"/>
            <a:ext cx="7620000" cy="501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945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гости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внимание!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412776"/>
            <a:ext cx="1090464" cy="4713387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F:\_Открытый урок\thumbs_up_bciy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0"/>
            <a:ext cx="2974362" cy="166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_Открытый урок\hello_html_4f23c8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27151"/>
            <a:ext cx="7562006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815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перевозочного процесса </a:t>
            </a:r>
            <a:b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мелкопартионных грузов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урока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деловая игра</a:t>
            </a:r>
          </a:p>
          <a:p>
            <a:pPr marL="0" indent="0" algn="ctr">
              <a:buNone/>
            </a:pP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цель урока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формирование общих и профессиональных компетенций студентов на уроках профессионального цикла через использование игровой технологии</a:t>
            </a:r>
            <a:endParaRPr lang="ru-RU" sz="2400" b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Знать: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алгоритм выбора ПС, порядок составления маршрута движения и заполнения транспортных документов.</a:t>
            </a:r>
            <a:endParaRPr lang="ru-RU" sz="2400" b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Уметь: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подбирать ТС в зависимости от характеристики и количества партии груза, рассчитывать и сравнивать ТЭП работы ПС, рассчитывать стоимость перевозки, заполнять </a:t>
            </a:r>
            <a:r>
              <a:rPr lang="ru-RU" sz="24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транспортные документы.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деятельности студентов: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групповая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микрогруппы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4-5 человек)</a:t>
            </a: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53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Материально-дидактическое оснащение: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Проектор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Экран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Звуковые колонки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переносной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Калькулятор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Маркеры и фломастеры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(формат А4)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 № 1- 8 (карточки с заданиями, карта города Томска, оценочные листы, методичка с формулами, бланки транспортных документов)</a:t>
            </a:r>
          </a:p>
          <a:p>
            <a:pPr>
              <a:buFont typeface="Wingdings" panose="05000000000000000000" pitchFamily="2" charset="2"/>
              <a:buChar char="q"/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674997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повторения и закрепления материала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b="1" dirty="0"/>
              <a:t>Алгоритм выбора ПС для перевозки определенного вида груза.</a:t>
            </a:r>
          </a:p>
          <a:p>
            <a:pPr marL="0" indent="0">
              <a:buNone/>
            </a:pPr>
            <a:r>
              <a:rPr lang="ru-RU" b="1" dirty="0"/>
              <a:t> </a:t>
            </a:r>
          </a:p>
          <a:p>
            <a:pPr lvl="0"/>
            <a:r>
              <a:rPr lang="ru-RU" b="1" dirty="0"/>
              <a:t>Что такое себестоимость перевозки груза? Что включает, в каких  показателях измеряется?</a:t>
            </a:r>
          </a:p>
          <a:p>
            <a:pPr marL="0" indent="0">
              <a:buNone/>
            </a:pPr>
            <a:r>
              <a:rPr lang="ru-RU" b="1" dirty="0"/>
              <a:t> </a:t>
            </a:r>
          </a:p>
          <a:p>
            <a:pPr lvl="0"/>
            <a:r>
              <a:rPr lang="ru-RU" b="1" dirty="0"/>
              <a:t>Какие методы и приемы  позволяют снизить себестоимость перевозки груза?</a:t>
            </a:r>
          </a:p>
          <a:p>
            <a:pPr marL="0" indent="0">
              <a:buNone/>
            </a:pPr>
            <a:r>
              <a:rPr lang="ru-RU" b="1" dirty="0"/>
              <a:t> </a:t>
            </a:r>
          </a:p>
          <a:p>
            <a:pPr lvl="0"/>
            <a:r>
              <a:rPr lang="ru-RU" b="1" dirty="0"/>
              <a:t>Назовите показатели эффективности перевозки груза.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688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Критерии оценки: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90% правильных ответов –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баллов</a:t>
            </a: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90-80% правильных ответов –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балла</a:t>
            </a: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80-70% правильных ответов –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балла</a:t>
            </a: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70% и менее –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балла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37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Эталон ответа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F:\_Открытый урок\562544e58fd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12776"/>
            <a:ext cx="685800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331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4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?1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Алгоритм выбора ПС для перевозки определенного вида груза.</a:t>
            </a:r>
            <a:b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перевозки зависит от правильного выбора ПС 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выбора ПС:</a:t>
            </a:r>
          </a:p>
          <a:p>
            <a:pPr>
              <a:buAutoNum type="arabicPeriod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заявки на перевозку груза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Физико-химические свойства груза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тары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Предварительный выбор нескольких ТС исходя из условий перевозки: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Размер партии (вес, габаритные размеры)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Укладка и размещение груза в кузове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 погрузочно-разгрузочных работ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Срочность и дальность перевозки доставки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Дорожные условия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Стоимость перевозки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Сравнительный анализ технико-экономических и технико-эксплуатационных показателей нескольких ТС, окончательный выбор.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015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4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2Что такое себестоимость перевозки груза? В каких  показателях измеряется?</a:t>
            </a:r>
            <a:b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затраты включает в себя? </a:t>
            </a:r>
            <a:endParaRPr lang="ru-RU" sz="24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 перевозок — это стоимостное выражение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затрат,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возникающих при доставке грузов у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рассчитанные на единицу транспортной продукции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 = ∑ C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en-U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</a:p>
          <a:p>
            <a:pPr marL="0" indent="0" algn="r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–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 (руб./т);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∑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сумма затрат (руб.);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WQ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транспортная продукция за период (тонны).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Рассчитывается: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1ткм и 1 автомобиле-час</a:t>
            </a:r>
          </a:p>
          <a:p>
            <a:pPr marL="0" indent="0" algn="just">
              <a:buNone/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∑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Затраты: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по подготовке груза к перевозке и складированию, складские затраты, дорожные затраты, затраты на ПРР, затраты на транспортирование(зарплата и соц.страхование водителей, расход ГСМ, амортизация и ремонт автопарка, техническое обслуживание), общехозяйственные и накладные расходы.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28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Перечислите, методы за счет которых можно снизить себестоимость перевозки груза.</a:t>
            </a:r>
            <a:endParaRPr lang="ru-RU" sz="32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 счет снижения затрат на перевозку груза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Методы: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Контейнерные перевозки (сборные грузы)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Укрупнение транспортных единиц (использование паллет и поддонов) 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Эффективное использование автопарка (снижение прямых затрат через качественное оперативное планирование и управление)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Маршрутизация перевозок (применение математических методов линейного программирования решения транспортных задач, выбор наикратчайших расстояний)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современных методов контроля и учета в АСУ (система ГЛОНАСС,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тахографы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видеосвязь и т.д.)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Смешанные перевозки (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мультимодальные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интермодальные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buNone/>
            </a:pP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6546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277</TotalTime>
  <Words>610</Words>
  <Application>Microsoft Office PowerPoint</Application>
  <PresentationFormat>Экран (4:3)</PresentationFormat>
  <Paragraphs>106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ОГБПОУ ТМТТ</vt:lpstr>
      <vt:lpstr>Тема: Технология перевозочного процесса  мелкопартионных грузов </vt:lpstr>
      <vt:lpstr>Материально-дидактическое оснащение:</vt:lpstr>
      <vt:lpstr>Вопросы для повторения и закрепления материала</vt:lpstr>
      <vt:lpstr>Критерии оценки:</vt:lpstr>
      <vt:lpstr>Эталон ответа</vt:lpstr>
      <vt:lpstr>?1 Алгоритм выбора ПС для перевозки определенного вида груза. </vt:lpstr>
      <vt:lpstr>? 2Что такое себестоимость перевозки груза? В каких  показателях измеряется? Какие затраты включает в себя? </vt:lpstr>
      <vt:lpstr>?3 Перечислите, методы за счет которых можно снизить себестоимость перевозки груза.</vt:lpstr>
      <vt:lpstr>?4  Назовите показатели эффективности перевозки груза</vt:lpstr>
      <vt:lpstr>Выполнение задания</vt:lpstr>
      <vt:lpstr>Награждение победителей</vt:lpstr>
      <vt:lpstr>Рефлексия</vt:lpstr>
      <vt:lpstr>Уважаемые гости Спасибо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Вопросы для повторения и закрепления материала</dc:title>
  <dc:creator>Кольтеров Алексей</dc:creator>
  <cp:lastModifiedBy>Любовь</cp:lastModifiedBy>
  <cp:revision>49</cp:revision>
  <dcterms:created xsi:type="dcterms:W3CDTF">2015-11-17T15:34:05Z</dcterms:created>
  <dcterms:modified xsi:type="dcterms:W3CDTF">2016-04-22T15:08:23Z</dcterms:modified>
</cp:coreProperties>
</file>